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2" r:id="rId5"/>
    <p:sldId id="268" r:id="rId6"/>
    <p:sldId id="258" r:id="rId7"/>
    <p:sldId id="266" r:id="rId8"/>
    <p:sldId id="263" r:id="rId9"/>
    <p:sldId id="269" r:id="rId10"/>
    <p:sldId id="259" r:id="rId11"/>
    <p:sldId id="265" r:id="rId12"/>
    <p:sldId id="275" r:id="rId13"/>
    <p:sldId id="270" r:id="rId14"/>
    <p:sldId id="260" r:id="rId15"/>
    <p:sldId id="264" r:id="rId16"/>
    <p:sldId id="274" r:id="rId17"/>
    <p:sldId id="271" r:id="rId18"/>
    <p:sldId id="261" r:id="rId19"/>
    <p:sldId id="262" r:id="rId20"/>
    <p:sldId id="273" r:id="rId21"/>
    <p:sldId id="277" r:id="rId22"/>
    <p:sldId id="298" r:id="rId23"/>
    <p:sldId id="278" r:id="rId24"/>
    <p:sldId id="279" r:id="rId25"/>
    <p:sldId id="280" r:id="rId26"/>
    <p:sldId id="285" r:id="rId27"/>
    <p:sldId id="281" r:id="rId28"/>
    <p:sldId id="283" r:id="rId29"/>
    <p:sldId id="282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071F-6C26-4B8E-B1B4-1E6B5D0CC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84A291-0350-4884-8901-B32D6DE5C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7D409-3479-49AB-8CC0-941DA94B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A0B900-179D-4127-8032-3921BA23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B7E5E2-ACEC-45DE-AF38-C4D1D74C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65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550FD-B868-4C51-9A4B-87752D44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6A118B-BC43-417F-9BEB-F7EF2B199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60B9F5-42B2-4A37-88D4-A67CC2B3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5A0A84-EEDD-42D7-B8D2-47E75893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7201F0-CFEF-48B9-B33D-C293B653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88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99D0E7-6589-41A9-B1B4-545533F18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9DA991-C65E-4F57-AD3C-7FDA6AE95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865AB8-FF7C-4017-9F0B-B977D03A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CD02C-63B9-4EBB-946A-82CA46A5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0E629F-B34C-4F44-81B5-A05293A9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47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A9530-D2C4-46F4-8DDE-704D6AB1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4E6CA8-783E-464D-8547-1B9B38C5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370946-5866-4BE4-8DA8-53633AED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477790-5FE7-4CBB-A5FB-787118C1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3DB015-4758-4DF2-888C-29CC5123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81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2DF16-0444-4635-AE68-1EA4F456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508019-7C3B-4D6A-BBC2-CBD09BD94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C8080C-773B-48F4-A6A6-2DBB59A1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4EA68A-1925-47EF-8BF2-BFDE9C0F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13365-9768-4F31-9C3A-EF79E2A8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04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D6D88-208B-4D2E-8968-5E7757BF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DC3FE4-0695-468C-8687-B6E8EB258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724D0E-43B4-4281-85EE-4D49A066B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676A52-1B07-4F53-A841-E631906A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78E5F8-2AD5-42F5-B027-4ACA3E8B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FD2C75-6BD5-4B66-A1D3-2E3B5F8B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20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11301-C0E6-4F3F-A0C4-18257D0C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9D10A8-D471-4972-BC81-B4E348192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D6FCE0-FBD0-4C8A-821D-5775470A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04FB73-8A9F-4174-9487-36DCFD87A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3DBAAA-1E7F-4A30-A8ED-3FE9949F7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2B773E-71AB-4508-BB2F-2D891688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6961A6-6505-4C03-B9B4-82B18A4F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B3A53A-BA46-4D84-A1AB-A664FD33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65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85054-3978-4B1C-8927-475A14C3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302E1A-68C0-4BC5-9A88-E873D5D3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6A115B-CF1D-4A38-9F49-7BE36BD0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9E761E-D0E7-48CF-827D-2C1FE811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30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FDA3ED-B84F-4E3B-B498-F1F84325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44FA7E-BBC4-4B53-BF66-BC22634C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303350-612A-4C7B-B07B-400BBB1C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17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9FE62-FF10-4B15-BD4E-92A17C2D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8B9459-2D6C-473A-BBF9-0F048D83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BCBEF6-D662-4F38-BDE8-8F8C6228E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65CE4F-0DB1-4DD6-AE6A-53FD023E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B78652-F23E-4C18-B9ED-2935A014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572FE2-2625-4C9D-B110-4FA4404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1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89819-E4C8-43C1-9961-2DBF8C38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666968-7FD8-46D8-9111-7A26E180F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304877-2BEC-48A7-8BD0-6A98CDA77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33A2B4-5EEF-47D4-9DE0-2AF5F864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A571E6-0C00-4F59-9F5C-0C227E36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625DA6-7043-4F35-B8E7-51DC0068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49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399DADE-F31D-40A2-8BD1-4B020F8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9C214A-F667-4C48-9F2C-E02097AF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1D837E-DE2E-4F7D-A188-0BA43A1E4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267D-D776-4FCC-9121-56864D5F5207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DC1FFD-5B06-4268-BEAD-2E8BC3953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67D7E6-25FA-4A27-BA87-E135E2D72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4175-DAC8-47FF-AFB4-5BC3C03AC7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7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89266-5A7F-48F2-A189-5FE8A554B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PLAGEN </a:t>
            </a:r>
            <a:r>
              <a:rPr lang="en-US" dirty="0" err="1"/>
              <a:t>Licentie</a:t>
            </a:r>
            <a:r>
              <a:rPr lang="en-US" dirty="0"/>
              <a:t> A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42BDD7-04DA-4C1A-849F-7FAAD96F8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Boomteelt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33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55ECF-3C73-44F6-85D1-D03E0EF8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15C12B-6E9D-4A5E-A01C-010DB0397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07559"/>
            <a:ext cx="4811145" cy="314528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9E7075-67B0-477B-99DB-C0AEF27720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Beukenluis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Trips</a:t>
            </a:r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Schildluis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15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CD447-B3AC-4201-8838-9BBDD555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10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C7D576-F83D-4D01-B59D-7AE931E8C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5076" y="2584580"/>
            <a:ext cx="3445511" cy="224538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10893E-F10A-4F30-B022-D99699094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Haantje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Gegroefde</a:t>
            </a:r>
            <a:r>
              <a:rPr lang="en-US" dirty="0"/>
              <a:t> </a:t>
            </a:r>
            <a:r>
              <a:rPr lang="en-US" dirty="0" err="1"/>
              <a:t>lapsnuitkever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Buxusbladvlo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Loopkever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01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B7E83-BFF2-4FC2-A87F-DFBC1A48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11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DD9BD2-8A8B-4D5E-AAE6-E9ECEB850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6875" y="2424906"/>
            <a:ext cx="3524250" cy="31527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0A77CB-36EF-4DBF-B2DE-1BBD6AB7C4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Bladluis</a:t>
            </a:r>
          </a:p>
          <a:p>
            <a:pPr marL="0" indent="0">
              <a:buNone/>
            </a:pPr>
            <a:r>
              <a:rPr lang="nl-NL" dirty="0"/>
              <a:t>B  Beukenluis</a:t>
            </a:r>
          </a:p>
          <a:p>
            <a:pPr marL="0" indent="0">
              <a:buNone/>
            </a:pPr>
            <a:r>
              <a:rPr lang="nl-NL" dirty="0"/>
              <a:t>C  Trips</a:t>
            </a:r>
          </a:p>
          <a:p>
            <a:pPr marL="0" indent="0">
              <a:buNone/>
            </a:pPr>
            <a:r>
              <a:rPr lang="nl-NL" dirty="0"/>
              <a:t>D  Schildluis</a:t>
            </a:r>
          </a:p>
        </p:txBody>
      </p:sp>
    </p:spTree>
    <p:extLst>
      <p:ext uri="{BB962C8B-B14F-4D97-AF65-F5344CB8AC3E}">
        <p14:creationId xmlns:p14="http://schemas.microsoft.com/office/powerpoint/2010/main" val="154444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8BC3D-0C9F-42A8-9234-A19DB050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12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682A95-3389-4E1D-9F56-32497773E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261" y="2474149"/>
            <a:ext cx="3535557" cy="2648357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E62380-D4FD-4DAE-B748-1B66DDEAC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Rups</a:t>
            </a:r>
            <a:r>
              <a:rPr lang="en-US" dirty="0"/>
              <a:t> (</a:t>
            </a:r>
            <a:r>
              <a:rPr lang="en-US" dirty="0" err="1"/>
              <a:t>slakvormige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bastaardrups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Mineervlieg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Emelt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Haantje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53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C0841-FA6C-470E-B2D5-2B03864B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13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6A40F10-DDA7-470B-A17E-386ECB9A0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2467" y="2108718"/>
            <a:ext cx="3948505" cy="264056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B5E25A-5592-4715-86F9-97B00C1996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Sluipwesp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Zweefvlieg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Trips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539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43A1A-86DB-4631-B3CD-0A045EF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14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352095-5C05-43D8-B147-0D568183B6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939" y="2308856"/>
            <a:ext cx="3195591" cy="205858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29F59D-9D29-4822-BAE7-F44047FA0A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Rups (slakvormige</a:t>
            </a:r>
          </a:p>
          <a:p>
            <a:pPr marL="0" indent="0">
              <a:buNone/>
            </a:pPr>
            <a:r>
              <a:rPr lang="nl-NL" dirty="0"/>
              <a:t>               bastaardrups)</a:t>
            </a:r>
          </a:p>
          <a:p>
            <a:pPr marL="0" indent="0">
              <a:buNone/>
            </a:pPr>
            <a:r>
              <a:rPr lang="nl-NL" dirty="0"/>
              <a:t>B  Mineervlieg</a:t>
            </a:r>
          </a:p>
          <a:p>
            <a:pPr marL="0" indent="0">
              <a:buNone/>
            </a:pPr>
            <a:r>
              <a:rPr lang="nl-NL" dirty="0"/>
              <a:t>C  Slakken </a:t>
            </a:r>
          </a:p>
          <a:p>
            <a:pPr marL="0" indent="0">
              <a:buNone/>
            </a:pPr>
            <a:r>
              <a:rPr lang="nl-NL" dirty="0"/>
              <a:t>D  Haantje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04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AB1F-A4C8-4A97-92C6-746E7350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15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C0B63E-5603-4233-B1E8-98A07A3E7E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37" y="2550253"/>
            <a:ext cx="3517863" cy="233686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4BACBA-50A9-44D0-8DD0-CC3AEF9D23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Engerling</a:t>
            </a:r>
          </a:p>
          <a:p>
            <a:pPr marL="0" indent="0">
              <a:buNone/>
            </a:pPr>
            <a:r>
              <a:rPr lang="nl-NL" dirty="0"/>
              <a:t>B  Aardrups</a:t>
            </a:r>
          </a:p>
          <a:p>
            <a:pPr marL="0" indent="0">
              <a:buNone/>
            </a:pPr>
            <a:r>
              <a:rPr lang="nl-NL" dirty="0"/>
              <a:t>C  </a:t>
            </a:r>
            <a:r>
              <a:rPr lang="nl-NL" dirty="0" err="1"/>
              <a:t>Mobium</a:t>
            </a:r>
            <a:r>
              <a:rPr lang="nl-NL" dirty="0"/>
              <a:t> (larve gegroefde</a:t>
            </a:r>
          </a:p>
          <a:p>
            <a:pPr marL="0" indent="0">
              <a:buNone/>
            </a:pPr>
            <a:r>
              <a:rPr lang="nl-NL" dirty="0"/>
              <a:t>                      lapsnuitkever)</a:t>
            </a:r>
          </a:p>
          <a:p>
            <a:pPr marL="0" indent="0">
              <a:buNone/>
            </a:pPr>
            <a:r>
              <a:rPr lang="nl-NL" dirty="0"/>
              <a:t>D  Emelt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544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22285-2578-46D5-BF7F-CA23A15C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16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A51DCDE-3B99-4D4A-8175-3532C3D976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3038" y="2659224"/>
            <a:ext cx="3157549" cy="224694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4D4807-7F1A-43B4-9B3B-F29CFACE1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Rups (slakvormige</a:t>
            </a:r>
          </a:p>
          <a:p>
            <a:pPr marL="0" indent="0">
              <a:buNone/>
            </a:pPr>
            <a:r>
              <a:rPr lang="nl-NL" dirty="0"/>
              <a:t>               bastaardrups)</a:t>
            </a:r>
          </a:p>
          <a:p>
            <a:pPr marL="0" indent="0">
              <a:buNone/>
            </a:pPr>
            <a:r>
              <a:rPr lang="nl-NL" dirty="0"/>
              <a:t>B  Mineervlieg</a:t>
            </a:r>
          </a:p>
          <a:p>
            <a:pPr marL="0" indent="0">
              <a:buNone/>
            </a:pPr>
            <a:r>
              <a:rPr lang="nl-NL" dirty="0"/>
              <a:t>C  Slakken </a:t>
            </a:r>
          </a:p>
          <a:p>
            <a:pPr marL="0" indent="0">
              <a:buNone/>
            </a:pPr>
            <a:r>
              <a:rPr lang="nl-NL" dirty="0"/>
              <a:t>D  Haantje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82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BC86D-DEF2-473B-91B5-B571D4DC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17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6DC798F-F99F-4232-B977-38D390B482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2024" y="2118520"/>
            <a:ext cx="2055651" cy="315436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81A4C2-7351-4EDE-B9C2-6AA10D0D0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Trips</a:t>
            </a: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Buxusbladvlo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Dopluis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Stikstofgebrek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39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9EC5-1485-45B9-839D-1AE1C588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18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036633-20BB-4C1E-9FD6-93E248BFA8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012" y="2295331"/>
            <a:ext cx="3947626" cy="253463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7AC7B4-5263-4014-9234-043EB2DF7F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Beukenluis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</a:t>
            </a:r>
            <a:r>
              <a:rPr lang="en-US" dirty="0" err="1"/>
              <a:t>Schildluis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</a:t>
            </a:r>
            <a:r>
              <a:rPr lang="en-US" dirty="0" err="1"/>
              <a:t>Wortelknobbelaaltje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Dopluis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387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9F824-CF67-489A-9642-8C09D166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364321-60C3-4A32-86C4-B847D9A5F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8574" y="2416629"/>
            <a:ext cx="3662014" cy="2427627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D25E56-4DCE-4787-A0C0-2E0E2918D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Wortelknobbelaaltjes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Cystenaaltjes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Bladluizen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</a:t>
            </a:r>
            <a:r>
              <a:rPr lang="en-US" dirty="0" err="1"/>
              <a:t>Slakken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03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36A58-AC1D-4151-B36A-2C83B7ED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2A5C34-0877-4DC7-95BA-77B6936AF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6851" y="1948530"/>
            <a:ext cx="1981200" cy="300557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C71F24-F30E-43DC-A52C-3978022AE8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Slakken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</a:t>
            </a:r>
            <a:r>
              <a:rPr lang="en-US" dirty="0" err="1"/>
              <a:t>Gegroefde</a:t>
            </a:r>
            <a:r>
              <a:rPr lang="en-US" dirty="0"/>
              <a:t> </a:t>
            </a:r>
            <a:r>
              <a:rPr lang="en-US" dirty="0" err="1"/>
              <a:t>lapsnuitkever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</a:t>
            </a:r>
            <a:r>
              <a:rPr lang="en-US" dirty="0" err="1"/>
              <a:t>Rupsen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</a:t>
            </a:r>
            <a:r>
              <a:rPr lang="en-US" dirty="0" err="1"/>
              <a:t>Haantje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79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BC8E0-7E34-4F9B-B681-F26740A3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640D22-8211-4A29-AD89-C7A39B24CE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6177" y="2122416"/>
            <a:ext cx="3421463" cy="224253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3B5320-4000-4C71-8A45-92E6CEDE3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Slakken</a:t>
            </a:r>
          </a:p>
          <a:p>
            <a:pPr marL="0" indent="0">
              <a:buNone/>
            </a:pPr>
            <a:r>
              <a:rPr lang="nl-NL" dirty="0"/>
              <a:t>B Gegroefde lapsnuitkever</a:t>
            </a:r>
          </a:p>
          <a:p>
            <a:pPr marL="0" indent="0">
              <a:buNone/>
            </a:pPr>
            <a:r>
              <a:rPr lang="nl-NL" dirty="0"/>
              <a:t>C Rupsen</a:t>
            </a:r>
          </a:p>
          <a:p>
            <a:pPr marL="0" indent="0">
              <a:buNone/>
            </a:pPr>
            <a:r>
              <a:rPr lang="nl-NL" dirty="0"/>
              <a:t>D Haantje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88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8B442-8F8A-4A44-9472-9553EDE0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Antwoorden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9672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9F824-CF67-489A-9642-8C09D166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364321-60C3-4A32-86C4-B847D9A5FF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8574" y="2416629"/>
            <a:ext cx="3662014" cy="2427627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D25E56-4DCE-4787-A0C0-2E0E2918D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Wortelknobbelaaltjes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  </a:t>
            </a:r>
            <a:r>
              <a:rPr lang="en-US" dirty="0" err="1">
                <a:solidFill>
                  <a:srgbClr val="FF0000"/>
                </a:solidFill>
              </a:rPr>
              <a:t>Cystenaaltjes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Bladluizen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</a:t>
            </a:r>
            <a:r>
              <a:rPr lang="en-US" dirty="0" err="1"/>
              <a:t>Slakken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55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69EFC-DE86-445C-B5AF-8E9BA52A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9704D50-9897-42D9-8B0F-59F0F1BAE7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2948" y="2528596"/>
            <a:ext cx="3237639" cy="242519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CAF856-BD41-45B5-B8BB-9FCD55B10C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 </a:t>
            </a:r>
            <a:r>
              <a:rPr lang="en-US" dirty="0" err="1">
                <a:solidFill>
                  <a:srgbClr val="FF0000"/>
                </a:solidFill>
              </a:rPr>
              <a:t>Engerling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Aardrups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Mobium</a:t>
            </a:r>
            <a:r>
              <a:rPr lang="en-US" dirty="0"/>
              <a:t> (</a:t>
            </a:r>
            <a:r>
              <a:rPr lang="en-US" dirty="0" err="1"/>
              <a:t>larve</a:t>
            </a:r>
            <a:r>
              <a:rPr lang="en-US" dirty="0"/>
              <a:t> </a:t>
            </a:r>
            <a:r>
              <a:rPr lang="en-US" dirty="0" err="1"/>
              <a:t>gegroefde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dirty="0" err="1"/>
              <a:t>lapsnuitkever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Emelt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53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D1A7E-0E58-4006-8D03-33834B95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D035040-4BA3-4A8B-8110-B4783AA382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7274" y="2705878"/>
            <a:ext cx="3433313" cy="205741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4FB281-70E0-48E3-9749-998660F55A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Trips</a:t>
            </a: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Haantje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  </a:t>
            </a:r>
            <a:r>
              <a:rPr lang="en-US" dirty="0" err="1">
                <a:solidFill>
                  <a:srgbClr val="FF0000"/>
                </a:solidFill>
              </a:rPr>
              <a:t>Rupsen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spinselmot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Emelt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414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5932D-9E41-4D03-8973-696EE7CA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81603F-E82B-4E3A-BD4A-52CAB3AC36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6109" y="2145754"/>
            <a:ext cx="2667000" cy="171450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93AF2F-A548-4176-AC79-577095DEF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Gaasvlieg</a:t>
            </a:r>
          </a:p>
          <a:p>
            <a:pPr marL="0" indent="0">
              <a:buNone/>
            </a:pPr>
            <a:r>
              <a:rPr lang="nl-NL" dirty="0"/>
              <a:t>B  Haantje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C 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Groene appelwants</a:t>
            </a:r>
          </a:p>
          <a:p>
            <a:pPr marL="0" indent="0">
              <a:buNone/>
            </a:pPr>
            <a:r>
              <a:rPr lang="nl-NL" dirty="0"/>
              <a:t>D  Japanse vlieg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22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980A1-BEF5-4AE2-A663-D7ABFC74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EF91B5C-C147-436F-952C-87FD0BC7D3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3937" y="1825625"/>
            <a:ext cx="2850126" cy="435133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390BC9-9ECD-47AE-A648-1D84ADA9E8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Cystenaaltjes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</a:t>
            </a:r>
            <a:r>
              <a:rPr lang="en-US" dirty="0" err="1"/>
              <a:t>Gegroefde</a:t>
            </a:r>
            <a:r>
              <a:rPr lang="en-US" dirty="0"/>
              <a:t> </a:t>
            </a:r>
            <a:r>
              <a:rPr lang="en-US" dirty="0" err="1"/>
              <a:t>lapsnuitkever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  </a:t>
            </a:r>
            <a:r>
              <a:rPr lang="en-US" dirty="0" err="1">
                <a:solidFill>
                  <a:srgbClr val="FF0000"/>
                </a:solidFill>
              </a:rPr>
              <a:t>Aardrupsen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D </a:t>
            </a:r>
            <a:r>
              <a:rPr lang="en-US" dirty="0" err="1"/>
              <a:t>Engerling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651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FE347-F9A2-4160-89FB-0FD26637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2FDFBE5-9567-43EF-A71B-13E9571F41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4746" y="2055303"/>
            <a:ext cx="3158729" cy="210581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DFEFF6-AA63-419D-ABC9-080A5D321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Engerling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  </a:t>
            </a:r>
            <a:r>
              <a:rPr lang="en-US" dirty="0" err="1">
                <a:solidFill>
                  <a:srgbClr val="FF0000"/>
                </a:solidFill>
              </a:rPr>
              <a:t>Emelt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Aardrups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Mobium</a:t>
            </a:r>
            <a:r>
              <a:rPr lang="en-US" dirty="0"/>
              <a:t> (</a:t>
            </a:r>
            <a:r>
              <a:rPr lang="en-US" dirty="0" err="1"/>
              <a:t>larve</a:t>
            </a:r>
            <a:r>
              <a:rPr lang="en-US" dirty="0"/>
              <a:t> </a:t>
            </a:r>
            <a:r>
              <a:rPr lang="en-US" dirty="0" err="1"/>
              <a:t>gegroefde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lapsnuitkever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48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CF91C-F3E1-4D7C-92F0-50932C3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D325FB-3926-4B47-B946-CC30DD475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5975" y="2863056"/>
            <a:ext cx="2686050" cy="22764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5281E1-52B6-4F90-A62B-9FF26F5279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Dopluis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Japanse</a:t>
            </a:r>
            <a:r>
              <a:rPr lang="en-US" dirty="0"/>
              <a:t> </a:t>
            </a:r>
            <a:r>
              <a:rPr lang="en-US" dirty="0" err="1"/>
              <a:t>vlieg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  </a:t>
            </a:r>
            <a:r>
              <a:rPr lang="en-US" dirty="0" err="1">
                <a:solidFill>
                  <a:srgbClr val="FF0000"/>
                </a:solidFill>
              </a:rPr>
              <a:t>Schildluis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8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69EFC-DE86-445C-B5AF-8E9BA52A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9704D50-9897-42D9-8B0F-59F0F1BAE7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2948" y="2528596"/>
            <a:ext cx="3237639" cy="242519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CAF856-BD41-45B5-B8BB-9FCD55B10C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Engerling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Aardrups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Mobium</a:t>
            </a:r>
            <a:r>
              <a:rPr lang="en-US" dirty="0"/>
              <a:t> (</a:t>
            </a:r>
            <a:r>
              <a:rPr lang="en-US" dirty="0" err="1"/>
              <a:t>larve</a:t>
            </a:r>
            <a:r>
              <a:rPr lang="en-US" dirty="0"/>
              <a:t> </a:t>
            </a:r>
            <a:r>
              <a:rPr lang="en-US" dirty="0" err="1"/>
              <a:t>gegroefde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</a:t>
            </a:r>
            <a:r>
              <a:rPr lang="en-US" dirty="0" err="1"/>
              <a:t>lapsnuitkever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Emelt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97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78C3D-1E1C-4B42-8599-25C7B730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8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F2AE0CE-C9C9-42D1-BCA2-045FEB1802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0646" y="2481943"/>
            <a:ext cx="3308991" cy="249090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5BAE5B-E116-451E-BD40-C47FBB8EF2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Gaasvlieg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Haantje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appelwants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  </a:t>
            </a:r>
            <a:r>
              <a:rPr lang="en-US" dirty="0" err="1">
                <a:solidFill>
                  <a:srgbClr val="FF0000"/>
                </a:solidFill>
              </a:rPr>
              <a:t>Japanse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vlieg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4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55ECF-3C73-44F6-85D1-D03E0EF8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9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15C12B-6E9D-4A5E-A01C-010DB0397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07559"/>
            <a:ext cx="4811145" cy="314528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9E7075-67B0-477B-99DB-C0AEF27720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  </a:t>
            </a:r>
            <a:r>
              <a:rPr lang="en-US" dirty="0" err="1">
                <a:solidFill>
                  <a:srgbClr val="FF0000"/>
                </a:solidFill>
              </a:rPr>
              <a:t>Beukenluis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  Trips</a:t>
            </a:r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Schildluis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77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CD447-B3AC-4201-8838-9BBDD555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10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C7D576-F83D-4D01-B59D-7AE931E8C5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5076" y="2584580"/>
            <a:ext cx="3445511" cy="224538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10893E-F10A-4F30-B022-D99699094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 </a:t>
            </a:r>
            <a:r>
              <a:rPr lang="en-US" dirty="0" err="1">
                <a:solidFill>
                  <a:srgbClr val="FF0000"/>
                </a:solidFill>
              </a:rPr>
              <a:t>Haantje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Gegroefde</a:t>
            </a:r>
            <a:r>
              <a:rPr lang="en-US" dirty="0"/>
              <a:t> </a:t>
            </a:r>
            <a:r>
              <a:rPr lang="en-US" dirty="0" err="1"/>
              <a:t>lapsnuitkever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Buxusbladvlo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Loopkever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7041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B7E83-BFF2-4FC2-A87F-DFBC1A48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11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DD9BD2-8A8B-4D5E-AAE6-E9ECEB850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6875" y="2424906"/>
            <a:ext cx="3524250" cy="31527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0A77CB-36EF-4DBF-B2DE-1BBD6AB7C4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Bladluis</a:t>
            </a:r>
          </a:p>
          <a:p>
            <a:pPr marL="0" indent="0">
              <a:buNone/>
            </a:pPr>
            <a:r>
              <a:rPr lang="nl-NL" dirty="0"/>
              <a:t>B  Beukenluis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C  Trips</a:t>
            </a:r>
          </a:p>
          <a:p>
            <a:pPr marL="0" indent="0">
              <a:buNone/>
            </a:pPr>
            <a:r>
              <a:rPr lang="nl-NL" dirty="0"/>
              <a:t>D  Schildluis</a:t>
            </a:r>
          </a:p>
        </p:txBody>
      </p:sp>
    </p:spTree>
    <p:extLst>
      <p:ext uri="{BB962C8B-B14F-4D97-AF65-F5344CB8AC3E}">
        <p14:creationId xmlns:p14="http://schemas.microsoft.com/office/powerpoint/2010/main" val="261561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8BC3D-0C9F-42A8-9234-A19DB050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12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682A95-3389-4E1D-9F56-32497773E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261" y="2474149"/>
            <a:ext cx="3535557" cy="2648357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E62380-D4FD-4DAE-B748-1B66DDEAC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Rups</a:t>
            </a:r>
            <a:r>
              <a:rPr lang="en-US" dirty="0"/>
              <a:t> (</a:t>
            </a:r>
            <a:r>
              <a:rPr lang="en-US" dirty="0" err="1"/>
              <a:t>slakvormige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bastaardrups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  </a:t>
            </a:r>
            <a:r>
              <a:rPr lang="en-US" dirty="0" err="1">
                <a:solidFill>
                  <a:srgbClr val="FF0000"/>
                </a:solidFill>
              </a:rPr>
              <a:t>Mineervlieg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Emelt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Haantje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352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C0841-FA6C-470E-B2D5-2B03864B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13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6A40F10-DDA7-470B-A17E-386ECB9A0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2467" y="2108718"/>
            <a:ext cx="3948505" cy="264056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B5E25A-5592-4715-86F9-97B00C1996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 </a:t>
            </a:r>
            <a:r>
              <a:rPr lang="en-US" dirty="0" err="1">
                <a:solidFill>
                  <a:srgbClr val="FF0000"/>
                </a:solidFill>
              </a:rPr>
              <a:t>Bladluis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Sluipwesp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Zweefvlieg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Trips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005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43A1A-86DB-4631-B3CD-0A045EF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14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352095-5C05-43D8-B147-0D568183B6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5939" y="2308856"/>
            <a:ext cx="3195591" cy="2058583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29F59D-9D29-4822-BAE7-F44047FA0A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Rups (slakvormige</a:t>
            </a:r>
          </a:p>
          <a:p>
            <a:pPr marL="0" indent="0">
              <a:buNone/>
            </a:pPr>
            <a:r>
              <a:rPr lang="nl-NL" dirty="0"/>
              <a:t>               bastaardrups)</a:t>
            </a:r>
          </a:p>
          <a:p>
            <a:pPr marL="0" indent="0">
              <a:buNone/>
            </a:pPr>
            <a:r>
              <a:rPr lang="nl-NL" dirty="0"/>
              <a:t>B  Mineervlieg</a:t>
            </a:r>
          </a:p>
          <a:p>
            <a:pPr marL="0" indent="0">
              <a:buNone/>
            </a:pPr>
            <a:r>
              <a:rPr lang="nl-NL" dirty="0"/>
              <a:t>C  Slakken 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  Haantje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942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AB1F-A4C8-4A97-92C6-746E7350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15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8C0B63E-5603-4233-B1E8-98A07A3E7E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4637" y="2550253"/>
            <a:ext cx="3517863" cy="233686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4BACBA-50A9-44D0-8DD0-CC3AEF9D23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Engerling</a:t>
            </a:r>
          </a:p>
          <a:p>
            <a:pPr marL="0" indent="0">
              <a:buNone/>
            </a:pPr>
            <a:r>
              <a:rPr lang="nl-NL" dirty="0"/>
              <a:t>B  Aardrups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C  </a:t>
            </a:r>
            <a:r>
              <a:rPr lang="nl-NL" dirty="0" err="1">
                <a:solidFill>
                  <a:srgbClr val="FF0000"/>
                </a:solidFill>
              </a:rPr>
              <a:t>Mobium</a:t>
            </a:r>
            <a:r>
              <a:rPr lang="nl-NL" dirty="0">
                <a:solidFill>
                  <a:srgbClr val="FF0000"/>
                </a:solidFill>
              </a:rPr>
              <a:t> (larve gegroefde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                     lapsnuitkever)</a:t>
            </a:r>
          </a:p>
          <a:p>
            <a:pPr marL="0" indent="0">
              <a:buNone/>
            </a:pPr>
            <a:r>
              <a:rPr lang="nl-NL" dirty="0"/>
              <a:t>D  Emelt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509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22285-2578-46D5-BF7F-CA23A15C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16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A51DCDE-3B99-4D4A-8175-3532C3D976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3038" y="2659224"/>
            <a:ext cx="3157549" cy="224694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4D4807-7F1A-43B4-9B3B-F29CFACE1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  Rups (slakvormige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               bastaardrups)</a:t>
            </a:r>
          </a:p>
          <a:p>
            <a:pPr marL="0" indent="0">
              <a:buNone/>
            </a:pPr>
            <a:r>
              <a:rPr lang="nl-NL" dirty="0"/>
              <a:t>B  Mineervlieg</a:t>
            </a:r>
          </a:p>
          <a:p>
            <a:pPr marL="0" indent="0">
              <a:buNone/>
            </a:pPr>
            <a:r>
              <a:rPr lang="nl-NL" dirty="0"/>
              <a:t>C  Slakken </a:t>
            </a:r>
          </a:p>
          <a:p>
            <a:pPr marL="0" indent="0">
              <a:buNone/>
            </a:pPr>
            <a:r>
              <a:rPr lang="nl-NL" dirty="0"/>
              <a:t>D  Haantje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87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BC86D-DEF2-473B-91B5-B571D4DC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17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6DC798F-F99F-4232-B977-38D390B482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2024" y="2118520"/>
            <a:ext cx="2055651" cy="315436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81A4C2-7351-4EDE-B9C2-6AA10D0D0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Trips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  </a:t>
            </a:r>
            <a:r>
              <a:rPr lang="en-US" dirty="0" err="1">
                <a:solidFill>
                  <a:srgbClr val="FF0000"/>
                </a:solidFill>
              </a:rPr>
              <a:t>Buxusbladvlo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Dopluis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Stikstofgebrek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36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D1A7E-0E58-4006-8D03-33834B95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D035040-4BA3-4A8B-8110-B4783AA382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7274" y="2705878"/>
            <a:ext cx="3433313" cy="205741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4FB281-70E0-48E3-9749-998660F55A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Trips</a:t>
            </a:r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Haantje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Rupsen</a:t>
            </a:r>
            <a:r>
              <a:rPr lang="en-US" dirty="0"/>
              <a:t> (</a:t>
            </a:r>
            <a:r>
              <a:rPr lang="en-US" dirty="0" err="1"/>
              <a:t>spinselmot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Emelt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868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E9EC5-1485-45B9-839D-1AE1C588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18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036633-20BB-4C1E-9FD6-93E248BFA8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012" y="2295331"/>
            <a:ext cx="3947626" cy="253463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7AC7B4-5263-4014-9234-043EB2DF7F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Beukenluis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</a:t>
            </a:r>
            <a:r>
              <a:rPr lang="en-US" dirty="0" err="1"/>
              <a:t>Schildluis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</a:t>
            </a:r>
            <a:r>
              <a:rPr lang="en-US" dirty="0" err="1"/>
              <a:t>Wortelknobbelaaltje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  </a:t>
            </a:r>
            <a:r>
              <a:rPr lang="en-US" dirty="0" err="1">
                <a:solidFill>
                  <a:srgbClr val="FF0000"/>
                </a:solidFill>
              </a:rPr>
              <a:t>Dopluis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8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36A58-AC1D-4151-B36A-2C83B7ED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2A5C34-0877-4DC7-95BA-77B6936AF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6851" y="1948530"/>
            <a:ext cx="1981200" cy="300557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C71F24-F30E-43DC-A52C-3978022AE8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Slakken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 </a:t>
            </a:r>
            <a:r>
              <a:rPr lang="en-US" dirty="0" err="1">
                <a:solidFill>
                  <a:srgbClr val="FF0000"/>
                </a:solidFill>
              </a:rPr>
              <a:t>Gegroefde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lapsnuitkever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 </a:t>
            </a:r>
            <a:r>
              <a:rPr lang="en-US" dirty="0" err="1"/>
              <a:t>Rupsen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</a:t>
            </a:r>
            <a:r>
              <a:rPr lang="en-US" dirty="0" err="1"/>
              <a:t>Haantje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68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BC8E0-7E34-4F9B-B681-F26740A3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640D22-8211-4A29-AD89-C7A39B24CE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6177" y="2122416"/>
            <a:ext cx="3421463" cy="224253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3B5320-4000-4C71-8A45-92E6CEDE3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 Slakken</a:t>
            </a:r>
          </a:p>
          <a:p>
            <a:pPr marL="0" indent="0">
              <a:buNone/>
            </a:pPr>
            <a:r>
              <a:rPr lang="nl-NL" dirty="0"/>
              <a:t>B Gegroefde lapsnuitkever</a:t>
            </a:r>
          </a:p>
          <a:p>
            <a:pPr marL="0" indent="0">
              <a:buNone/>
            </a:pPr>
            <a:r>
              <a:rPr lang="nl-NL" dirty="0"/>
              <a:t>C Rupsen</a:t>
            </a:r>
          </a:p>
          <a:p>
            <a:pPr marL="0" indent="0">
              <a:buNone/>
            </a:pPr>
            <a:r>
              <a:rPr lang="nl-NL" dirty="0"/>
              <a:t>D Haantje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53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5932D-9E41-4D03-8973-696EE7CA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81603F-E82B-4E3A-BD4A-52CAB3AC36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6109" y="2145754"/>
            <a:ext cx="2667000" cy="1714500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93AF2F-A548-4176-AC79-577095DEF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  Gaasvlieg</a:t>
            </a:r>
          </a:p>
          <a:p>
            <a:pPr marL="0" indent="0">
              <a:buNone/>
            </a:pPr>
            <a:r>
              <a:rPr lang="nl-NL" dirty="0"/>
              <a:t>B  Haantje</a:t>
            </a:r>
          </a:p>
          <a:p>
            <a:pPr marL="0" indent="0">
              <a:buNone/>
            </a:pPr>
            <a:r>
              <a:rPr lang="nl-NL" dirty="0"/>
              <a:t>C  Groene appelwants</a:t>
            </a:r>
          </a:p>
          <a:p>
            <a:pPr marL="0" indent="0">
              <a:buNone/>
            </a:pPr>
            <a:r>
              <a:rPr lang="nl-NL" dirty="0"/>
              <a:t>D  Japanse vlieg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2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980A1-BEF5-4AE2-A663-D7ABFC74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EF91B5C-C147-436F-952C-87FD0BC7D3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3937" y="1825625"/>
            <a:ext cx="2850126" cy="435133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390BC9-9ECD-47AE-A648-1D84ADA9E8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Cystenaaltjes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</a:t>
            </a:r>
            <a:r>
              <a:rPr lang="en-US" dirty="0" err="1"/>
              <a:t>Gegroefde</a:t>
            </a:r>
            <a:r>
              <a:rPr lang="en-US" dirty="0"/>
              <a:t> </a:t>
            </a:r>
            <a:r>
              <a:rPr lang="en-US" dirty="0" err="1"/>
              <a:t>lapsnuitkever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Aardrupsen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</a:t>
            </a:r>
            <a:r>
              <a:rPr lang="en-US" dirty="0" err="1"/>
              <a:t>Engerling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33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FE347-F9A2-4160-89FB-0FD26637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2FDFBE5-9567-43EF-A71B-13E9571F41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858" y="2743200"/>
            <a:ext cx="3158729" cy="2105819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DFEFF6-AA63-419D-ABC9-080A5D3217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Engerling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Emelt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Aardrups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Mobium</a:t>
            </a:r>
            <a:r>
              <a:rPr lang="en-US" dirty="0"/>
              <a:t> (</a:t>
            </a:r>
            <a:r>
              <a:rPr lang="en-US" dirty="0" err="1"/>
              <a:t>larve</a:t>
            </a:r>
            <a:r>
              <a:rPr lang="en-US" dirty="0"/>
              <a:t> </a:t>
            </a:r>
            <a:r>
              <a:rPr lang="en-US" dirty="0" err="1"/>
              <a:t>gegroefde</a:t>
            </a:r>
            <a:r>
              <a:rPr lang="en-US" dirty="0"/>
              <a:t> </a:t>
            </a:r>
            <a:r>
              <a:rPr lang="en-US" dirty="0" err="1"/>
              <a:t>lapsnuitkever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89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CF91C-F3E1-4D7C-92F0-50932C3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D325FB-3926-4B47-B946-CC30DD4758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5975" y="2863056"/>
            <a:ext cx="2686050" cy="22764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5281E1-52B6-4F90-A62B-9FF26F5279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Dopluis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Japanse</a:t>
            </a:r>
            <a:r>
              <a:rPr lang="en-US" dirty="0"/>
              <a:t> </a:t>
            </a:r>
            <a:r>
              <a:rPr lang="en-US" dirty="0" err="1"/>
              <a:t>vlieg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Schildluis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45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78C3D-1E1C-4B42-8599-25C7B730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8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F2AE0CE-C9C9-42D1-BCA2-045FEB1802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0646" y="2481943"/>
            <a:ext cx="3308991" cy="2490901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5BAE5B-E116-451E-BD40-C47FBB8EF2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</a:t>
            </a:r>
            <a:r>
              <a:rPr lang="en-US" dirty="0" err="1"/>
              <a:t>Gaasvlieg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  </a:t>
            </a:r>
            <a:r>
              <a:rPr lang="en-US" dirty="0" err="1"/>
              <a:t>Haantje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 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appelwants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  </a:t>
            </a:r>
            <a:r>
              <a:rPr lang="en-US" dirty="0" err="1"/>
              <a:t>Japanse</a:t>
            </a:r>
            <a:r>
              <a:rPr lang="en-US" dirty="0"/>
              <a:t> </a:t>
            </a:r>
            <a:r>
              <a:rPr lang="en-US" dirty="0" err="1"/>
              <a:t>vlieg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75452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454</Words>
  <Application>Microsoft Office PowerPoint</Application>
  <PresentationFormat>Breedbeeld</PresentationFormat>
  <Paragraphs>214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Kantoorthema</vt:lpstr>
      <vt:lpstr>PLAGEN Licentie A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Antwoorden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Peet Stolwijk</dc:creator>
  <cp:lastModifiedBy>Peet Stolwijk</cp:lastModifiedBy>
  <cp:revision>8</cp:revision>
  <dcterms:created xsi:type="dcterms:W3CDTF">2022-02-03T13:25:43Z</dcterms:created>
  <dcterms:modified xsi:type="dcterms:W3CDTF">2022-02-03T14:38:12Z</dcterms:modified>
</cp:coreProperties>
</file>